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7BCA7A55-C75A-4E89-BDA5-BE3E44F51C5A}">
          <p14:sldIdLst>
            <p14:sldId id="256"/>
            <p14:sldId id="257"/>
            <p14:sldId id="258"/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6E47E-480E-4D2B-AEC9-C4DD1D944480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C8401-B9C7-41E3-A7CE-AB5638B96F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3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C8401-B9C7-41E3-A7CE-AB5638B96F5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45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D1C811C-A83E-41ED-A8FE-C544050D5121}" type="datetimeFigureOut">
              <a:rPr lang="pl-PL" smtClean="0"/>
              <a:t>2013-01-23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7C0BF72-FD17-4A3F-B4E0-33B22216694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16017" y="2276872"/>
            <a:ext cx="3330704" cy="213376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OZE Odnawialne Źródła</a:t>
            </a:r>
            <a:br>
              <a:rPr lang="pl-PL" dirty="0" smtClean="0"/>
            </a:br>
            <a:r>
              <a:rPr lang="pl-PL" dirty="0" smtClean="0"/>
              <a:t>Energii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sz="2800" dirty="0" smtClean="0"/>
              <a:t>Energia Wiatrowa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5552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Budynek : Hala sportowa w Grodzisku Wielkopolskim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b="1" dirty="0"/>
              <a:t>PODSTAWOWE DANE TECHNICZNE HALI: </a:t>
            </a:r>
            <a:br>
              <a:rPr lang="pl-PL" sz="1800" b="1" dirty="0"/>
            </a:br>
            <a:r>
              <a:rPr lang="pl-PL" sz="1800" dirty="0"/>
              <a:t>· pow. płyty boiska - 1063 m2 </a:t>
            </a:r>
            <a:br>
              <a:rPr lang="pl-PL" sz="1800" dirty="0"/>
            </a:br>
            <a:r>
              <a:rPr lang="pl-PL" sz="1800" dirty="0"/>
              <a:t>· 293 miejsca siedzące i 200 miejsc stojących </a:t>
            </a:r>
            <a:br>
              <a:rPr lang="pl-PL" sz="1800" dirty="0"/>
            </a:br>
            <a:r>
              <a:rPr lang="pl-PL" sz="1800" dirty="0"/>
              <a:t>· 2 salki </a:t>
            </a:r>
            <a:r>
              <a:rPr lang="pl-PL" sz="1800" dirty="0" smtClean="0"/>
              <a:t>pomocnicze </a:t>
            </a:r>
            <a:r>
              <a:rPr lang="pl-PL" sz="1800" dirty="0"/>
              <a:t>o powierzchni 91 m2 każda </a:t>
            </a:r>
            <a:endParaRPr lang="pl-PL" sz="1800" dirty="0" smtClean="0"/>
          </a:p>
          <a:p>
            <a:endParaRPr lang="pl-PL" sz="1800" dirty="0"/>
          </a:p>
          <a:p>
            <a:endParaRPr lang="pl-PL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73016"/>
            <a:ext cx="3639689" cy="242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118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Wykaz zużycia energii: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Gazowa -  63455,24  m3 rocznie, </a:t>
            </a:r>
          </a:p>
          <a:p>
            <a:pPr marL="68580" indent="0">
              <a:buNone/>
            </a:pPr>
            <a:r>
              <a:rPr lang="pl-PL" dirty="0"/>
              <a:t> </a:t>
            </a:r>
            <a:r>
              <a:rPr lang="pl-PL" dirty="0" smtClean="0"/>
              <a:t>   2 kotły „</a:t>
            </a:r>
            <a:r>
              <a:rPr lang="pl-PL" dirty="0" err="1" smtClean="0"/>
              <a:t>Witoplex</a:t>
            </a:r>
            <a:r>
              <a:rPr lang="pl-PL" dirty="0" smtClean="0"/>
              <a:t>” moc cieplna 417,7kW </a:t>
            </a:r>
          </a:p>
          <a:p>
            <a:pPr marL="68580" indent="0">
              <a:buNone/>
            </a:pPr>
            <a:r>
              <a:rPr lang="pl-PL" dirty="0"/>
              <a:t> </a:t>
            </a:r>
            <a:r>
              <a:rPr lang="pl-PL" dirty="0" smtClean="0"/>
              <a:t>   225kW wydajność jednego kotła,</a:t>
            </a:r>
          </a:p>
          <a:p>
            <a:r>
              <a:rPr lang="pl-PL" dirty="0" smtClean="0"/>
              <a:t>Elektryczna – 12933,6 W rocznie.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18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Propozycja zastąpienia: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ELEKTROWNIA WIATROWA- zespół urządzeń produkujących energię elektryczną, wykorzystujących do tego turbiny wiatrowe. Energia elektryczna uzyskana z wiatru jest uznawana za ekologicznie czystą, gdyż pomijając nadkłady energetyczne związane z wybudowaniem takiej elektrowni wytworzenie energii nie pociąga za sobą  spalania żadnego paliwa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112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Wiatraki z pionową osią obrotu</a:t>
            </a:r>
            <a:br>
              <a:rPr lang="pl-PL" dirty="0" smtClean="0"/>
            </a:br>
            <a:r>
              <a:rPr lang="pl-PL" dirty="0" smtClean="0"/>
              <a:t>P500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Dane techniczne:</a:t>
            </a:r>
          </a:p>
          <a:p>
            <a:pPr marL="68580" indent="0">
              <a:buNone/>
            </a:pPr>
            <a:r>
              <a:rPr lang="pl-PL" dirty="0"/>
              <a:t> </a:t>
            </a:r>
            <a:r>
              <a:rPr lang="pl-PL" sz="1800" dirty="0" smtClean="0"/>
              <a:t>  </a:t>
            </a:r>
            <a:r>
              <a:rPr lang="pl-PL" sz="1800" dirty="0"/>
              <a:t> </a:t>
            </a:r>
            <a:r>
              <a:rPr lang="pl-PL" sz="1800" dirty="0" smtClean="0"/>
              <a:t>Moc – 500W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Napięcie wyjściowe – 24V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Średnica wiatraka – 136cm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Wysokość wirnika – 105cm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Zalecana wieża – 5,5m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Waga bez wieży - 88kg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Produktywna prędkość wiatru 4-25m/s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Znamionowa prędkość wiatru 10m/s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Maksymalna prędkość wiatru 40m/s </a:t>
            </a:r>
          </a:p>
          <a:p>
            <a:pPr marL="6858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Koszt  ok. 10 500zł</a:t>
            </a:r>
            <a:endParaRPr lang="pl-PL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348880"/>
            <a:ext cx="266429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1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pl-PL" dirty="0" smtClean="0"/>
              <a:t>Zalety: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pl-PL" sz="2200" dirty="0" smtClean="0"/>
              <a:t>Prosta i lekka konstrukcja,</a:t>
            </a:r>
          </a:p>
          <a:p>
            <a:pPr marL="68580" indent="0">
              <a:buNone/>
            </a:pPr>
            <a:r>
              <a:rPr lang="pl-PL" sz="2200" dirty="0" smtClean="0"/>
              <a:t>Działanie niezależne od kierunku wiatru,</a:t>
            </a:r>
          </a:p>
          <a:p>
            <a:pPr marL="68580" indent="0">
              <a:buNone/>
            </a:pPr>
            <a:r>
              <a:rPr lang="pl-PL" sz="2200" dirty="0" smtClean="0"/>
              <a:t>Tańsza i prosta obsługa,</a:t>
            </a:r>
          </a:p>
          <a:p>
            <a:pPr marL="68580" indent="0">
              <a:buNone/>
            </a:pPr>
            <a:r>
              <a:rPr lang="pl-PL" sz="2200" dirty="0" smtClean="0"/>
              <a:t>Prędkość obrotu większa od prędkości wiatru,</a:t>
            </a:r>
          </a:p>
          <a:p>
            <a:pPr marL="68580" indent="0">
              <a:buNone/>
            </a:pPr>
            <a:r>
              <a:rPr lang="pl-PL" sz="2200" dirty="0" smtClean="0"/>
              <a:t>Cicha praca,</a:t>
            </a:r>
          </a:p>
          <a:p>
            <a:pPr marL="68580" indent="0">
              <a:buNone/>
            </a:pPr>
            <a:r>
              <a:rPr lang="pl-PL" sz="2200" dirty="0" smtClean="0"/>
              <a:t>Brak zagrożenia dla ptaków,</a:t>
            </a:r>
          </a:p>
          <a:p>
            <a:pPr marL="68580" indent="0">
              <a:buNone/>
            </a:pPr>
            <a:r>
              <a:rPr lang="pl-PL" sz="2200" dirty="0" smtClean="0"/>
              <a:t>Nie wytwarzają szkodliwej fali akustycznej,</a:t>
            </a:r>
          </a:p>
          <a:p>
            <a:pPr marL="68580" indent="0">
              <a:buNone/>
            </a:pPr>
            <a:endParaRPr lang="pl-PL" sz="22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147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980728"/>
            <a:ext cx="6777317" cy="5256584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Dwa wiatraki typu P500 pozwolą nam na prawie całkowite zastąpienie energii elektrycznej z sieci zużywanej przez halę sportową,  na energię powstałą w wyniku działania wiatru napędzającego turbinę wiatrową. </a:t>
            </a:r>
          </a:p>
          <a:p>
            <a:endParaRPr lang="pl-PL" dirty="0"/>
          </a:p>
          <a:p>
            <a:r>
              <a:rPr lang="pl-PL" dirty="0" smtClean="0"/>
              <a:t>Zastosowanie tych wiatraków pozwoli nam również znacznie ograniczyć zanieczyszczenie powietrza. Aktualne miesięczne to ok. 18 ton CO2 (gaz + prąd).</a:t>
            </a:r>
          </a:p>
          <a:p>
            <a:pPr marL="68580" indent="0">
              <a:buNone/>
            </a:pPr>
            <a:r>
              <a:rPr lang="pl-PL" dirty="0"/>
              <a:t> </a:t>
            </a:r>
            <a:r>
              <a:rPr lang="pl-PL" dirty="0" smtClean="0"/>
              <a:t>  Wykorzystanie wiatraków obniży emisję </a:t>
            </a:r>
          </a:p>
          <a:p>
            <a:pPr marL="68580" indent="0">
              <a:buNone/>
            </a:pPr>
            <a:r>
              <a:rPr lang="pl-PL" dirty="0"/>
              <a:t> </a:t>
            </a:r>
            <a:r>
              <a:rPr lang="pl-PL" dirty="0" smtClean="0"/>
              <a:t>  substancji szkodliwych do ok. 11ton CO2</a:t>
            </a:r>
          </a:p>
          <a:p>
            <a:pPr marL="68580" indent="0">
              <a:buNone/>
            </a:pPr>
            <a:r>
              <a:rPr lang="pl-PL" dirty="0"/>
              <a:t> </a:t>
            </a:r>
            <a:r>
              <a:rPr lang="pl-PL" dirty="0" smtClean="0"/>
              <a:t>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88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</TotalTime>
  <Words>261</Words>
  <Application>Microsoft Office PowerPoint</Application>
  <PresentationFormat>Pokaz na ekranie (4:3)</PresentationFormat>
  <Paragraphs>42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Austin</vt:lpstr>
      <vt:lpstr>OZE Odnawialne Źródła Energii</vt:lpstr>
      <vt:lpstr>Budynek : Hala sportowa w Grodzisku Wielkopolskim</vt:lpstr>
      <vt:lpstr>Wykaz zużycia energii:</vt:lpstr>
      <vt:lpstr>Propozycja zastąpienia:</vt:lpstr>
      <vt:lpstr>Wiatraki z pionową osią obrotu P500</vt:lpstr>
      <vt:lpstr>Zalety: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OZE Odnawialne Źródła Energii</dc:title>
  <dc:creator>szkola</dc:creator>
  <cp:lastModifiedBy>szkola</cp:lastModifiedBy>
  <cp:revision>9</cp:revision>
  <dcterms:created xsi:type="dcterms:W3CDTF">2013-01-23T08:12:19Z</dcterms:created>
  <dcterms:modified xsi:type="dcterms:W3CDTF">2013-01-23T10:25:21Z</dcterms:modified>
</cp:coreProperties>
</file>