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bright="41000" contrast="-4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5328592"/>
          </a:xfrm>
        </p:spPr>
        <p:txBody>
          <a:bodyPr>
            <a:normAutofit fontScale="90000"/>
          </a:bodyPr>
          <a:lstStyle/>
          <a:p>
            <a:r>
              <a:rPr lang="pl-PL" sz="3300" b="1" dirty="0" smtClean="0"/>
              <a:t>DC Edukacja                     WAZE - Wielkopolska Agencja </a:t>
            </a:r>
            <a:br>
              <a:rPr lang="pl-PL" sz="3300" b="1" dirty="0" smtClean="0"/>
            </a:br>
            <a:r>
              <a:rPr lang="pl-PL" sz="3300" b="1" dirty="0" smtClean="0"/>
              <a:t>                                                            Zarządzania Energią</a:t>
            </a:r>
            <a:br>
              <a:rPr lang="pl-PL" sz="3300" b="1" dirty="0" smtClean="0"/>
            </a:br>
            <a:r>
              <a:rPr lang="pl-PL" sz="3300" b="1" dirty="0" smtClean="0"/>
              <a:t> </a:t>
            </a:r>
            <a:br>
              <a:rPr lang="pl-PL" sz="3300" b="1" dirty="0" smtClean="0"/>
            </a:br>
            <a:r>
              <a:rPr lang="pl-PL" sz="3300" b="1" dirty="0" smtClean="0"/>
              <a:t>Nr Projektu: POKL.09.02.00-30-100/11 </a:t>
            </a:r>
            <a:br>
              <a:rPr lang="pl-PL" sz="3300" b="1" dirty="0" smtClean="0"/>
            </a:br>
            <a:r>
              <a:rPr lang="pl-PL" sz="3300" b="1" dirty="0" smtClean="0"/>
              <a:t>Obszar realizacji: woj. wielkopolskie </a:t>
            </a:r>
            <a:br>
              <a:rPr lang="pl-PL" sz="3300" b="1" dirty="0" smtClean="0"/>
            </a:br>
            <a:r>
              <a:rPr lang="pl-PL" sz="3300" b="1" dirty="0" smtClean="0"/>
              <a:t>Kod projektu 9OZE</a:t>
            </a:r>
            <a:br>
              <a:rPr lang="pl-PL" sz="3300" b="1" dirty="0" smtClean="0"/>
            </a:br>
            <a:r>
              <a:rPr lang="pl-PL" sz="3300" b="1" dirty="0" smtClean="0"/>
              <a:t> </a:t>
            </a:r>
            <a:br>
              <a:rPr lang="pl-PL" sz="3300" b="1" dirty="0" smtClean="0"/>
            </a:br>
            <a:r>
              <a:rPr lang="pl-PL" sz="3300" b="1" dirty="0" smtClean="0"/>
              <a:t>Tytuł Projektu: </a:t>
            </a:r>
            <a:br>
              <a:rPr lang="pl-PL" sz="3300" b="1" dirty="0" smtClean="0"/>
            </a:br>
            <a:r>
              <a:rPr lang="pl-PL" sz="3300" b="1" dirty="0" smtClean="0"/>
              <a:t>Odnawialne Źródła Energii - pilotażowy projekt przygotowujący wielkopolskie szkoły zawodowe do poszerzenia oferty edukacyjnej o technologie OZE </a:t>
            </a: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235178"/>
            <a:ext cx="8784976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Konkurs projektów uczniowskich</a:t>
            </a:r>
            <a:endParaRPr kumimoji="0" lang="pl-PL" sz="30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ZESPÓŁSZKÓŁ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GÓRNICZO-ENERGETYCZNYCH</a:t>
            </a:r>
            <a:endParaRPr kumimoji="0" lang="pl-PL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62-510 KONIN  UL.K.ST.WYSZYŃSKIEGO 3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TYTUŁ PRACY: 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BUDOWA ZESTAWU URZĄDZEŃ </a:t>
            </a:r>
            <a:endParaRPr kumimoji="0" lang="pl-PL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Z ODNAWIALNEJ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3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ENERGII ELEKTRYCZNEJ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Prowadzący: mgr inż. Czesław Kruczkowski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Konin 2012/2013</a:t>
            </a:r>
            <a:endParaRPr kumimoji="0" 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41000" contrast="-4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79512" y="100385"/>
            <a:ext cx="8784976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Lista uczestników grupy projektowej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r>
              <a:rPr kumimoji="0" lang="pl-PL" sz="3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Damian Michał Łuczak, Bartosz Machowicz</a:t>
            </a:r>
            <a:endParaRPr kumimoji="0" lang="pl-PL" sz="3000" b="1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zakres obowiązków: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przygotowanie zestawu urządzeń do prezentacji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działania ogniw fotowoltaicznych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r>
              <a:rPr kumimoji="0" lang="pl-PL" sz="3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Filip Krzysztof Majewski, Kacper Olszyna  </a:t>
            </a:r>
            <a:endParaRPr kumimoji="0" lang="pl-PL" sz="3000" b="1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zakres obowiązków: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przygotowanie zestawu urządzeń do prezentacji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3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0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działania elektrowni wiatrowej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pl-PL" sz="12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r>
              <a:rPr kumimoji="0" lang="pl-PL" sz="30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Michał Pilarczyk, Patryk Urbaniak</a:t>
            </a:r>
            <a:endParaRPr kumimoji="0" lang="pl-PL" sz="3000" b="1" i="0" u="sng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zakres obowiązków: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przygotowanie zestawu urządzeń do prezentacji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pl-PL" sz="3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działania ogniw wodorowych</a:t>
            </a:r>
            <a:endParaRPr kumimoji="0" lang="pl-PL" sz="3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104</Words>
  <Application>Microsoft Office PowerPoint</Application>
  <PresentationFormat>Pokaz na ekranie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DC Edukacja                     WAZE - Wielkopolska Agencja                                                              Zarządzania Energią   Nr Projektu: POKL.09.02.00-30-100/11  Obszar realizacji: woj. wielkopolskie  Kod projektu 9OZE   Tytuł Projektu:  Odnawialne Źródła Energii - pilotażowy projekt przygotowujący wielkopolskie szkoły zawodowe do poszerzenia oferty edukacyjnej o technologie OZE </vt:lpstr>
      <vt:lpstr>Slajd 2</vt:lpstr>
      <vt:lpstr>Slajd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 Edukacja                     WAZE - Wielkopolska Agencja                                                              Zarządzania Energią   Nr Projektu: POKL.09.02.00-30-100/11  Obszar realizacji: woj. wielkopolskie  Kod projektu 9OZE   Tytuł Projektu:  Odnawialne Źródła Energii - pilotażowy projekt przygotowujący wielkopolskie szkoły zawodowe do poszerzenia oferty edukacyjnej o technologie OZE </dc:title>
  <dc:creator>user</dc:creator>
  <cp:lastModifiedBy>user</cp:lastModifiedBy>
  <cp:revision>5</cp:revision>
  <dcterms:created xsi:type="dcterms:W3CDTF">2013-03-25T21:08:19Z</dcterms:created>
  <dcterms:modified xsi:type="dcterms:W3CDTF">2013-03-25T22:02:50Z</dcterms:modified>
</cp:coreProperties>
</file>