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65" r:id="rId3"/>
    <p:sldId id="358" r:id="rId4"/>
    <p:sldId id="368" r:id="rId5"/>
    <p:sldId id="260" r:id="rId6"/>
    <p:sldId id="262" r:id="rId7"/>
    <p:sldId id="261" r:id="rId8"/>
    <p:sldId id="343" r:id="rId9"/>
    <p:sldId id="347" r:id="rId10"/>
    <p:sldId id="348" r:id="rId11"/>
    <p:sldId id="349" r:id="rId12"/>
    <p:sldId id="350" r:id="rId13"/>
    <p:sldId id="369" r:id="rId14"/>
    <p:sldId id="353" r:id="rId15"/>
    <p:sldId id="357" r:id="rId16"/>
    <p:sldId id="363" r:id="rId17"/>
    <p:sldId id="361" r:id="rId18"/>
    <p:sldId id="364" r:id="rId19"/>
    <p:sldId id="365" r:id="rId20"/>
    <p:sldId id="366" r:id="rId21"/>
    <p:sldId id="36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97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0B56E5-350A-441F-A514-39D64C473AFB}" type="slidenum">
              <a:rPr lang="pl-PL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2013-03-25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05273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FOTOWOLTAIKA</a:t>
            </a:r>
            <a:r>
              <a:rPr lang="pl-PL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-PRĄD ZE SŁOŃCA  </a:t>
            </a:r>
          </a:p>
          <a:p>
            <a:pPr algn="ctr"/>
            <a:endParaRPr lang="pl-PL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energia na dziś, energia na jutro</a:t>
            </a:r>
            <a:endParaRPr lang="de-DE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248376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81128"/>
            <a:ext cx="3960440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0" y="4509120"/>
          <a:ext cx="2555776" cy="2348880"/>
        </p:xfrm>
        <a:graphic>
          <a:graphicData uri="http://schemas.openxmlformats.org/presentationml/2006/ole">
            <p:oleObj spid="_x0000_s102417" name="Obraz - mapa bitowa" r:id="rId5" imgW="6133333" imgH="28666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3024336"/>
          </a:xfrm>
        </p:spPr>
        <p:txBody>
          <a:bodyPr>
            <a:normAutofit/>
          </a:bodyPr>
          <a:lstStyle/>
          <a:p>
            <a:pPr lvl="0" algn="l"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pl-PL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Najbardziej </a:t>
            </a:r>
            <a:r>
              <a:rPr lang="pl-PL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typowe sektory </a:t>
            </a:r>
            <a:r>
              <a:rPr lang="pl-PL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zastosowania</a:t>
            </a:r>
            <a:br>
              <a:rPr lang="pl-PL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systemów </a:t>
            </a:r>
            <a:r>
              <a:rPr lang="pl-PL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fotowoltaicznych:  </a:t>
            </a:r>
            <a:r>
              <a:rPr lang="pl-PL" sz="1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13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pl-PL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rolnictwo-zasilanie </a:t>
            </a:r>
            <a:r>
              <a:rPr lang="pl-PL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urządzeń np. </a:t>
            </a:r>
            <a: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suszarni, chłodni, itp.</a:t>
            </a:r>
            <a:b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turystyka-zasilanie 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domków, jachtów           </a:t>
            </a:r>
            <a:r>
              <a:rPr lang="pl-PL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budownictwo-oświetlenie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urządzenia AGD        </a:t>
            </a:r>
            <a:endParaRPr lang="pl-PL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84984"/>
            <a:ext cx="4429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5"/>
            <a:ext cx="43592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66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99445636"/>
              </p:ext>
            </p:extLst>
          </p:nvPr>
        </p:nvGraphicFramePr>
        <p:xfrm>
          <a:off x="4606037" y="2996952"/>
          <a:ext cx="4358451" cy="3580806"/>
        </p:xfrm>
        <a:graphic>
          <a:graphicData uri="http://schemas.openxmlformats.org/presentationml/2006/ole">
            <p:oleObj spid="_x0000_s198682" name="Obraz - mapa bitowa" r:id="rId3" imgW="4133333" imgH="3228571" progId="PBrush">
              <p:embed/>
            </p:oleObj>
          </a:graphicData>
        </a:graphic>
      </p:graphicFrame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0" y="2996952"/>
            <a:ext cx="439248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rostokąt 1"/>
          <p:cNvSpPr/>
          <p:nvPr/>
        </p:nvSpPr>
        <p:spPr>
          <a:xfrm>
            <a:off x="173670" y="188640"/>
            <a:ext cx="8790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transport-zasilanie znaków i 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pojazdów, oświetlenie </a:t>
            </a: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ulic       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elektroenergetyka-produkcja 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energii elektrycznej      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kosmos - zasilanie stacji 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orbitalnych</a:t>
            </a:r>
            <a:r>
              <a:rPr lang="pl-PL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3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pl-PL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telekomunikacja-zasilanie </a:t>
            </a:r>
            <a:r>
              <a:rPr lang="pl-PL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stacji telekomunikacyjnych</a:t>
            </a:r>
            <a:r>
              <a:rPr lang="pl-PL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5689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51520" y="260648"/>
            <a:ext cx="87129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Pracownia Energetyki Odnawialnej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3400" b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ZSG-E to zestawy urządzeń: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1. szkolna instalacja fotowoltaiczna</a:t>
            </a:r>
            <a:endParaRPr lang="pl-PL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5458618"/>
          </a:xfrm>
        </p:spPr>
        <p:txBody>
          <a:bodyPr>
            <a:normAutofit fontScale="90000"/>
          </a:bodyPr>
          <a:lstStyle/>
          <a:p>
            <a:pPr algn="l"/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2. elementy otrzymane w ramach projektu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            „Odnawialne  Źródła Energii” 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   organizowane przez WAZE i DC-Edukacja,</a:t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   umożliwiające przeprowadzenie m.in. ćwiczeń: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1. Charakterystyka  prądowo-napięciowa ogniw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2. Wpływ kąta padania promieni słonecznych na ogniwo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3. Wpływ temperatury ogniwa na jego sprawność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4. Charakterystyki ogniw połączonych szeregowo 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    lub równolegle</a:t>
            </a:r>
            <a:br>
              <a:rPr lang="pl-PL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5. Określenie punktu mocy maksymalnej ogniwa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a)zestaw edukacyjny ogniw fotowoltaicznych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41764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69160"/>
            <a:ext cx="89535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30963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628800"/>
            <a:ext cx="16561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3501008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79512" y="1956412"/>
            <a:ext cx="30243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ogniwa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fotowoltaiczne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lampa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naświetlająca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egulator natężenia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oświetlenia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miernik natężenia-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luksomierz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monitor energii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odnawialnej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Zestaw projektowy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przygotowywany do montażu</a:t>
            </a:r>
            <a:endParaRPr lang="pl-PL" sz="3200" dirty="0"/>
          </a:p>
        </p:txBody>
      </p:sp>
      <p:pic>
        <p:nvPicPr>
          <p:cNvPr id="212994" name="Picture 2" descr="C:\Users\user\Desktop\115___03\IMG_3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066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Montaż zestawu do badania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ogniw fotowoltaicznych</a:t>
            </a:r>
            <a:endParaRPr lang="pl-PL" sz="3200" dirty="0"/>
          </a:p>
        </p:txBody>
      </p:sp>
      <p:pic>
        <p:nvPicPr>
          <p:cNvPr id="214018" name="Picture 2" descr="C:\Users\user\Desktop\115___03\IMG_3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176464" cy="2564904"/>
          </a:xfrm>
          <a:prstGeom prst="rect">
            <a:avLst/>
          </a:prstGeom>
          <a:noFill/>
        </p:spPr>
      </p:pic>
      <p:pic>
        <p:nvPicPr>
          <p:cNvPr id="214019" name="Picture 3" descr="C:\Users\user\Desktop\115___03\IMG_3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392488" cy="2564904"/>
          </a:xfrm>
          <a:prstGeom prst="rect">
            <a:avLst/>
          </a:prstGeom>
          <a:noFill/>
        </p:spPr>
      </p:pic>
      <p:pic>
        <p:nvPicPr>
          <p:cNvPr id="214020" name="Picture 4" descr="C:\Users\user\Desktop\115___03\IMG_3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8496944" cy="2713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59294"/>
            <a:ext cx="8712968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ziemię nieprzerwanie pada promieniowanie słoneczne. Energia tego promieniowania jest ogromna. Dzięki Słońcu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najbliższej Ziemi gwieździe – na naszej planecie rozwija się życie.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Energia słoneczna jest przede wszystkim wykorzystywana przez rośliny, które w procesie fotosyntezy zamieniają ją na związki organiczne.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sz="32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Biorąc jednak pod uwagę aktualne uwarunkowania techniczne, tylko znikomą część tej energii można wykorzystać dla celów gospodarczych. 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Gotowy układ do badania ogniw fotowoltaicznych </a:t>
            </a:r>
            <a:endParaRPr lang="pl-PL" sz="3200" dirty="0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8407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970784" cy="5832648"/>
          </a:xfrm>
        </p:spPr>
        <p:txBody>
          <a:bodyPr>
            <a:normAutofit fontScale="90000"/>
          </a:bodyPr>
          <a:lstStyle/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Temat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„Energia słoneczna_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ogniwa fotowoltaiczne”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prezentowali: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1. Damian Łuczak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2. Bartosz Machowicz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DZIĘKUJEMY </a:t>
            </a:r>
            <a:br>
              <a:rPr lang="pl-PL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ZA UWAGĘ</a:t>
            </a:r>
            <a:endParaRPr lang="pl-PL" sz="3200" dirty="0"/>
          </a:p>
        </p:txBody>
      </p:sp>
      <p:pic>
        <p:nvPicPr>
          <p:cNvPr id="211970" name="Picture 2" descr="C:\Users\user\Desktop\115___03\IMG_3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10445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04664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Pomimo, że atmosfera absorbuje i odbija te promienie, duża ich część dociera do powierzchni Ziemi.</a:t>
            </a: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43088"/>
            <a:ext cx="8780463" cy="34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01208"/>
            <a:ext cx="676875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62507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l-PL" sz="3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Ilość światła słonecznego docierającego do Ziemi różni się w zależności od regionu, pory roku, pory dnia, klimatu i wielkości zanieczyszczenia powietrza</a:t>
            </a:r>
            <a:r>
              <a:rPr lang="pl-PL" sz="3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2736"/>
            <a:ext cx="62646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5068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04664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Jeśli nauczymy się korzystać z energii promieniowania słonecznego na bieżąco, to nie będziemy musieli się obawiać, że nam jej zabraknie, bo następnego dnia słońce znów będzie nad nami świecić.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Człowiek od tysiącleci wykorzystuje energię słoneczną do produkcji ciepła, a od XIX wieku, kiedy to został odkryty efekt fotowoltaiczny, może także używać jej do produkcji prądu elektrycznego. Prąd produkowany jest w ogniwach fotowoltaicznych</a:t>
            </a:r>
            <a:r>
              <a:rPr lang="pl-PL" sz="3200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67587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Budowa jednowarstwowego ogniwa </a:t>
            </a:r>
            <a:r>
              <a:rPr lang="pl-PL" sz="3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fotowoltaicznego </a:t>
            </a:r>
            <a:endParaRPr lang="pl-PL" sz="3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składa się ono z płytki z półprzewodnika (np. krzemu)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 dwóch warstwach typu P i N: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górne i dolne styki metalowe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warstwa półprzewodnika typu P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złącze PN lub warstwa typu i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warstwa półprzewodnika typu N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8352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u="sng" dirty="0" smtClean="0">
                <a:latin typeface="Times New Roman" pitchFamily="18" charset="0"/>
                <a:cs typeface="Times New Roman" pitchFamily="18" charset="0"/>
              </a:rPr>
              <a:t>Działanie ogniwa fotowoltaicznego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W chwili gdy na ogniwo pada światło słoneczne, dzięki fotonom następuje ruch elektronów do pasma przewodnictwa i mogą stać się częścią prądu elektrycznego</a:t>
            </a: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98438414"/>
              </p:ext>
            </p:extLst>
          </p:nvPr>
        </p:nvGraphicFramePr>
        <p:xfrm>
          <a:off x="323528" y="2866296"/>
          <a:ext cx="8640960" cy="3810609"/>
        </p:xfrm>
        <a:graphic>
          <a:graphicData uri="http://schemas.openxmlformats.org/presentationml/2006/ole">
            <p:oleObj spid="_x0000_s199695" name="Obraz - mapa bitowa" r:id="rId3" imgW="4219048" imgH="217200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36912"/>
            <a:ext cx="19442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188640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0" y="502443"/>
            <a:ext cx="66602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Rodzaje ogniw fotowoltaicznych: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-monokrystaliczne ogniwa krzemowe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-polikrystaliczne ogniwa krzemowe 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-cienkowarstwowe ogniwa z krzemu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amorficznego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-cienkowarstwowe ogniwa ze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związków półprzewodnikowych, jak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np.: </a:t>
            </a:r>
            <a:r>
              <a:rPr kumimoji="0" lang="pl-PL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telurek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kadmu, arsenek galu,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selenek indowo-miedziowy</a:t>
            </a:r>
            <a:endParaRPr kumimoji="0" lang="pl-PL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6895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95536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u="sng" dirty="0" smtClean="0">
                <a:latin typeface="Times New Roman" pitchFamily="18" charset="0"/>
                <a:cs typeface="Times New Roman" pitchFamily="18" charset="0"/>
              </a:rPr>
              <a:t>Przykładowe instalacje z  urządzeniami fotowoltaicznymi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408</Words>
  <Application>Microsoft Office PowerPoint</Application>
  <PresentationFormat>Pokaz na ekranie (4:3)</PresentationFormat>
  <Paragraphs>59</Paragraphs>
  <Slides>21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3" baseType="lpstr">
      <vt:lpstr>Motyw pakietu Office</vt:lpstr>
      <vt:lpstr>Obraz - mapa bitowa</vt:lpstr>
      <vt:lpstr>Slajd 1</vt:lpstr>
      <vt:lpstr>Slajd 2</vt:lpstr>
      <vt:lpstr>Slajd 3</vt:lpstr>
      <vt:lpstr>Ilość światła słonecznego docierającego do Ziemi różni się w zależności od regionu, pory roku, pory dnia, klimatu i wielkości zanieczyszczenia powietrza.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     Najbardziej typowe sektory zastosowania                   systemów fotowoltaicznych:    -rolnictwo-zasilanie urządzeń np. suszarni, chłodni, itp. -turystyka-zasilanie domków, jachtów            -budownictwo-oświetlenie,  urządzenia AGD        </vt:lpstr>
      <vt:lpstr>Slajd 14</vt:lpstr>
      <vt:lpstr>Slajd 15</vt:lpstr>
      <vt:lpstr>2. elementy otrzymane w ramach projektu              „Odnawialne  Źródła Energii”      organizowane przez WAZE i DC-Edukacja,    umożliwiające przeprowadzenie m.in. ćwiczeń:  1. Charakterystyka  prądowo-napięciowa ogniw 2. Wpływ kąta padania promieni słonecznych na ogniwo 3. Wpływ temperatury ogniwa na jego sprawność 4. Charakterystyki ogniw połączonych szeregowo      lub równolegle 5. Określenie punktu mocy maksymalnej ogniwa </vt:lpstr>
      <vt:lpstr>a)zestaw edukacyjny ogniw fotowoltaicznych</vt:lpstr>
      <vt:lpstr>Zestaw projektowy  przygotowywany do montażu</vt:lpstr>
      <vt:lpstr>Montaż zestawu do badania  ogniw fotowoltaicznych</vt:lpstr>
      <vt:lpstr>Gotowy układ do badania ogniw fotowoltaicznych </vt:lpstr>
      <vt:lpstr>Temat  „Energia słoneczna_ ogniwa fotowoltaiczne” prezentowali:   1. Damian Łuczak 2. Bartosz Machowicz    DZIĘKUJEMY 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104</cp:revision>
  <dcterms:created xsi:type="dcterms:W3CDTF">2013-02-10T09:19:22Z</dcterms:created>
  <dcterms:modified xsi:type="dcterms:W3CDTF">2013-03-25T19:28:11Z</dcterms:modified>
</cp:coreProperties>
</file>