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7" r:id="rId2"/>
    <p:sldId id="284" r:id="rId3"/>
    <p:sldId id="332" r:id="rId4"/>
    <p:sldId id="273" r:id="rId5"/>
    <p:sldId id="274" r:id="rId6"/>
    <p:sldId id="269" r:id="rId7"/>
    <p:sldId id="333" r:id="rId8"/>
    <p:sldId id="334" r:id="rId9"/>
    <p:sldId id="335" r:id="rId10"/>
    <p:sldId id="286" r:id="rId11"/>
    <p:sldId id="288" r:id="rId12"/>
    <p:sldId id="291" r:id="rId13"/>
    <p:sldId id="326" r:id="rId14"/>
    <p:sldId id="327" r:id="rId15"/>
    <p:sldId id="328" r:id="rId16"/>
    <p:sldId id="329" r:id="rId17"/>
    <p:sldId id="330" r:id="rId18"/>
    <p:sldId id="331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712" autoAdjust="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A15A6-9543-4CE2-B6D5-346B3398902F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7CA76-C066-4266-9661-6D9648E813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700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ogniwa-paliwowe.com/image/zastosowania/srodki_transportu/honda/honda_fcx_1_concep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ogniwa-paliwowe.com/image/zastosowania/srodki_transportu/honda/honda_fcx_4_concept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_BIBLIOTEKA\Biblioteka_EN.WODOROWA\Autobus bezemisyjny_pliki\ogni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36912"/>
            <a:ext cx="5256584" cy="403244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1520" y="2924944"/>
            <a:ext cx="2448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Serce układu napędowego -  ogniwo paliwowe </a:t>
            </a:r>
            <a:r>
              <a:rPr lang="pl-PL" sz="2800" b="1" dirty="0" err="1" smtClean="0">
                <a:latin typeface="Times New Roman" pitchFamily="18" charset="0"/>
                <a:cs typeface="Times New Roman" pitchFamily="18" charset="0"/>
              </a:rPr>
              <a:t>Siemens`a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Ogniwa paliwowe (ogniwa wodorowe)</a:t>
            </a:r>
            <a:endParaRPr lang="pl-PL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59244"/>
            <a:ext cx="878497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Zastosowanie ogniw paliwowych </a:t>
            </a:r>
            <a:endParaRPr kumimoji="0" lang="pl-PL" sz="3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Ogniwa paliwowe są postrzegane jako substytut konwencjonalnych baterii i akumulatorów stosowanych w przemyśle niewielkich urządzeń elektronicznych (laptopy, aparaty, telefony komórkowe, odtwarzacze MP3 itd.)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Zastosowanie ogniw paliwowych w przenośnych urządzeniach elektronicznych pozwala na oddzielenie przetwarzacza energii od zbiornika paliwa w systemie ogniwa paliwowego.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1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Ogniwa paliwowe mają także wyższą teoretyczną gęstość energii w porównaniu do konwencjonalnych baterii i w przeciwieństwie do długiego czasu ładowania baterii, wystarczy napełnić ogniwo paliwem, aby działało, co wymaga tylko minimalny nakład czasu. </a:t>
            </a:r>
            <a:endParaRPr kumimoji="0" lang="pl-PL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onda fcx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9144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honda fcx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908720"/>
            <a:ext cx="424847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395537" y="112474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Przykładowa instalacja wodorowa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528" y="6014350"/>
          <a:ext cx="8496944" cy="669036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15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Times New Roman"/>
                          <a:ea typeface="Times New Roman"/>
                          <a:cs typeface="Times New Roman"/>
                        </a:rPr>
                        <a:t>Zapłon wodoru (po lewej) i benzyny (po prawej) w samochodach 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0417" name="Obraz 69" descr="bezpieczeństwo wodoru, ogniwa paliwowe, hydrgo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44000" cy="266429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51520" y="188640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Bezpieczeństwo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pl-PL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Wodór postrzegany jest jako paliwo niebezpieczne, co jednak nie znajduje potwierdzenia w praktyce. Jako najlżejszy pierwiastek, wodór ulatnia się bardzo łatwo i nie gromadzi się w miejscu. Ponadto wodór spala się poza zbiornikiem w postaci wąskiego słupa ognia. Poniższe zdjęcia obrazują zapłon wodoru i benzyny w pojazdach. </a:t>
            </a: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        Elementy otrzymane w ramach projektu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              „Odnawialne  Źródła Energii”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       organizowane przez WAZE i DC-Edukacja,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     umożliwiające przeprowadzenie m.in. ćwiczeń: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1. Wytwarzanie prądu elektrycznego z wodoru</a:t>
            </a:r>
          </a:p>
          <a:p>
            <a:endParaRPr 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2. Charakterystyki </a:t>
            </a:r>
            <a:r>
              <a:rPr lang="pl-PL" sz="2800" b="1" smtClean="0">
                <a:latin typeface="Times New Roman" pitchFamily="18" charset="0"/>
                <a:cs typeface="Times New Roman" pitchFamily="18" charset="0"/>
              </a:rPr>
              <a:t>prądowo-napięciowe ogniwa</a:t>
            </a:r>
            <a:endParaRPr lang="pl-PL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3. Szeregowe i równoległe łączenie ogniw paliwowych</a:t>
            </a:r>
          </a:p>
          <a:p>
            <a:endParaRPr 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4. Samochody zasilane wodorem</a:t>
            </a:r>
          </a:p>
          <a:p>
            <a:endParaRPr 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5. Charakterystyka prądowo-napięciowa elektrolizera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57200" y="188640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a) zestaw edukacyjny instalacji</a:t>
            </a:r>
            <a:r>
              <a:rPr kumimoji="0" lang="pl-PL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wodorowych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068960"/>
            <a:ext cx="33123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013176"/>
            <a:ext cx="33843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229200"/>
            <a:ext cx="1693540" cy="141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373216"/>
            <a:ext cx="28083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980728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23528" y="1484784"/>
            <a:ext cx="439248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Moduły elektrolizera PEM</a:t>
            </a:r>
          </a:p>
          <a:p>
            <a:pPr marL="457200" indent="-457200"/>
            <a:endParaRPr lang="pl-PL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2. Moduły ogniwa paliwowego</a:t>
            </a:r>
          </a:p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   PEM</a:t>
            </a:r>
          </a:p>
          <a:p>
            <a:endParaRPr lang="pl-PL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3. Stacja tankowania wodorem</a:t>
            </a:r>
          </a:p>
          <a:p>
            <a:endParaRPr lang="pl-PL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4. Samochody elektryczne</a:t>
            </a:r>
          </a:p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   zasilane wodorem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94122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Zestaw projektowy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przygotowywany do montażu</a:t>
            </a:r>
            <a:endParaRPr lang="pl-PL" sz="3600" dirty="0"/>
          </a:p>
        </p:txBody>
      </p:sp>
      <p:pic>
        <p:nvPicPr>
          <p:cNvPr id="1026" name="Picture 2" descr="C:\Users\user\Desktop\115___03\IMG_3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84976" cy="513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Montaż zestawu do badania energii wodorowej</a:t>
            </a:r>
            <a:endParaRPr lang="pl-PL" sz="3200" dirty="0"/>
          </a:p>
        </p:txBody>
      </p:sp>
      <p:pic>
        <p:nvPicPr>
          <p:cNvPr id="2050" name="Picture 2" descr="C:\Users\user\Desktop\115___03\IMG_3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6192688" cy="4077072"/>
          </a:xfrm>
          <a:prstGeom prst="rect">
            <a:avLst/>
          </a:prstGeom>
          <a:noFill/>
        </p:spPr>
      </p:pic>
      <p:pic>
        <p:nvPicPr>
          <p:cNvPr id="2051" name="Picture 3" descr="C:\Users\user\Desktop\115___03\IMG_3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576064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Gotowy układ do badania energii wodoru </a:t>
            </a:r>
            <a:endParaRPr lang="pl-PL" sz="32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28645" cy="541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608512" cy="576064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300" b="1" dirty="0" smtClean="0">
                <a:latin typeface="Times New Roman" pitchFamily="18" charset="0"/>
                <a:cs typeface="Times New Roman" pitchFamily="18" charset="0"/>
              </a:rPr>
              <a:t>Temat „Energii wodorowej” prezentowali: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1. Michał Pilarczyk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2. Patryk Urbaniak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DZIĘKUJEMY 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ZA UWAGĘ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15___03\IMG_3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176464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134710"/>
            <a:ext cx="878497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Cechy charakterystyczne</a:t>
            </a:r>
            <a:r>
              <a:rPr kumimoji="0" lang="pl-PL" sz="3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ogniw paliwowych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Energia dostarczana przez ogniwa paliwowe jest bardzo odporna na zakłócenia.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Ogniwa paliwowe są idealnym źródłem zasilania dla urządzeń medycznych, aparatury pomiarowej, komputerów itp., z uwagi na wysoką </a:t>
            </a:r>
            <a:r>
              <a:rPr lang="pl-PL" sz="2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sprawność i jakość dostarczanej energii.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Ogniwo paliwowe jest zawsze mniejsze i lżejsze od innych źródeł energii o porównywalnej mocy.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Ogniwa </a:t>
            </a:r>
            <a:r>
              <a:rPr lang="pl-PL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paliwowe stosowano już w ramach programu kosmicznego Apollo, gdzie wykorzystywano je do generacji energii elektrycznej i ciepłej wody na pokładzie statku kosmicznego.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980728"/>
            <a:ext cx="87849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Ogniwo </a:t>
            </a:r>
            <a:r>
              <a:rPr lang="pl-P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paliwowe zbudowane jest z dwóch elektrod: anody i katody. </a:t>
            </a:r>
          </a:p>
          <a:p>
            <a:endParaRPr lang="pl-PL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pl-P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Elektrody odseparowane są poprzez elektrolit występujący w formie płynnej lub jako ciało stałe. </a:t>
            </a:r>
            <a:endParaRPr lang="pl-PL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pl-PL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ą </a:t>
            </a:r>
            <a:r>
              <a:rPr lang="pl-P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urządzeniami elektrochemicznymi, które wytwarzają energię użyteczną (elektryczność, ciepło) w wyniku reakcji chemicznej wodoru z tlenem.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Produktem ubocznym jest woda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Ogniwa </a:t>
            </a:r>
            <a:r>
              <a:rPr lang="pl-P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charakteryzują się dużą czystością, sprawnością i gęstością energetyczną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pl-PL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457200" y="260648"/>
            <a:ext cx="822960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u="sng" dirty="0" smtClean="0">
                <a:latin typeface="Times New Roman" pitchFamily="18" charset="0"/>
                <a:cs typeface="Times New Roman" pitchFamily="18" charset="0"/>
              </a:rPr>
              <a:t>Budowa ogniwa wodorowego</a:t>
            </a:r>
            <a:endParaRPr lang="pl-PL" sz="3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7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9512" y="716526"/>
            <a:ext cx="871296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Zasada działania ogniw paliwowych </a:t>
            </a:r>
            <a:r>
              <a:rPr kumimoji="0" lang="pl-PL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Procesom elektrochemicznym towarzyszy przepływ elektronu od anody do katody.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wyniku elektrochemicznej reakcji wodoru i tlenu powstaje prąd elektryczny, woda i ciepło.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Paliwo - wodór w stanie czystym lub w mieszaninie z innymi gazami - jest doprowadzany w sposób ciągły do anody, a utleniacz - tlen w stanie czystym lub mieszaninie (powietrze) - podawany jest w sposób ciągły do katody.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asada działania ogniw paliwowyc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0648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Proces wytwarzania energii w ogniwie wodorowym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455191"/>
            <a:ext cx="878497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u="sng" dirty="0">
                <a:latin typeface="Times New Roman" pitchFamily="18" charset="0"/>
                <a:cs typeface="Times New Roman" pitchFamily="18" charset="0"/>
              </a:rPr>
              <a:t>Wodór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jest najpowszechniej występującym pierwiastkiem na ziemi, jednak nie występuje naturalnie w czystej postaci. Na Ziemi występuje głównie w postaci wody H2O.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Wodór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inne paliwa </a:t>
            </a:r>
            <a:r>
              <a:rPr kumimoji="0" lang="pl-PL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wysokowodorowe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będące paliwem dla ogniw paliwowych, można uzyskiwać wykorzystując alternatywne źródła energii takie jak np.: energia słoneczna, energia wiatru.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Obecnie ogniwa paliwowe stosuje się do budowy baterii dla urządzeń przenośnych, generatorów małej i dużej mocy, elektrowni stacjonarnych, pojazdów i wielu innych. 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23528" y="115928"/>
            <a:ext cx="8568952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Otrzymywanie wodoru.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Wodór jest produkowany w laboratoriach chemicznych i biologicznych, często jako produkt uboczny innych reakcji, w przemyśle w hydrogeneratorach oraz w naturze jako produkt zachodzących reakcji biochemicznych. </a:t>
            </a:r>
            <a:endParaRPr lang="pl-P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laboratoriach wodór najczęściej jest wytwarzany w wyniku reakcji metali (np. cynku lub aluminium) z kwasami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Inną metodą otrzymywania wodoru jest elektroliza wody. Metoda ta pomimo swojej prostoty nie jest jednak powszechna ze względu na stosunkowo duże koszty.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reakcjach takich katoda jest zazwyczaj z platyny.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2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79512" y="88324"/>
            <a:ext cx="8784976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Przechowywanie wodoru.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Wodór przechowywać można w postaci ciekłej, sprężonego gazu lub wodorków metali.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Barierą dla przechowywania wodoru w postaci ciekłej jest wymagana temperatura 20K ( -273 </a:t>
            </a:r>
            <a:r>
              <a:rPr kumimoji="0" lang="pl-PL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st.Celsjusza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Magazynowanie wodoru w postaci wodorków metali polega na adsorbowaniu wodoru przez stopy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niklu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chromu 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dzyskiwanie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wodoru polega na doprowadzeniu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odpowiedniej temperatury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stopu.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Najpowszechniejszym i najczęściej stosowanym sposobem przechowywania wodoru jest przechowywanie w zbiornikach pod ciśnieniem nawet 1000 barów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242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764704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Przykładowy system 9 zbiorników z wodorem pod ciśnieniem 250 bar o łącznej pojemności </a:t>
            </a:r>
          </a:p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1548 dm3.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D:\0_BIBLIOTEKA\Biblioteka_EN.WODOROWA\Autobus bezemisyjny_pliki\pali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864096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98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409</Words>
  <Application>Microsoft Office PowerPoint</Application>
  <PresentationFormat>Pokaz na ekranie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Ogniwa paliwowe (ogniwa wodorowe)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Zestaw projektowy przygotowywany do montażu</vt:lpstr>
      <vt:lpstr>Montaż zestawu do badania energii wodorowej</vt:lpstr>
      <vt:lpstr>Gotowy układ do badania energii wodoru </vt:lpstr>
      <vt:lpstr>     Temat „Energii wodorowej” prezentowali:   1. Michał Pilarczyk 2. Patryk Urbaniak    DZIĘKUJEMY  ZA UWAGĘ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67</cp:revision>
  <dcterms:created xsi:type="dcterms:W3CDTF">2013-02-10T09:20:08Z</dcterms:created>
  <dcterms:modified xsi:type="dcterms:W3CDTF">2013-03-25T19:34:11Z</dcterms:modified>
</cp:coreProperties>
</file>