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87" r:id="rId2"/>
    <p:sldId id="263" r:id="rId3"/>
    <p:sldId id="266" r:id="rId4"/>
    <p:sldId id="265" r:id="rId5"/>
    <p:sldId id="285" r:id="rId6"/>
    <p:sldId id="277" r:id="rId7"/>
    <p:sldId id="278" r:id="rId8"/>
    <p:sldId id="281" r:id="rId9"/>
    <p:sldId id="270" r:id="rId10"/>
    <p:sldId id="280" r:id="rId11"/>
    <p:sldId id="268" r:id="rId12"/>
    <p:sldId id="271" r:id="rId13"/>
    <p:sldId id="272" r:id="rId14"/>
    <p:sldId id="273" r:id="rId15"/>
    <p:sldId id="282" r:id="rId16"/>
    <p:sldId id="274" r:id="rId17"/>
    <p:sldId id="276" r:id="rId18"/>
    <p:sldId id="284" r:id="rId19"/>
    <p:sldId id="283" r:id="rId20"/>
    <p:sldId id="279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89" y="11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DC24DB-B2A0-420A-B4E8-82B3B3FF5512}" type="datetimeFigureOut">
              <a:rPr lang="pl-PL"/>
              <a:pPr>
                <a:defRPr/>
              </a:pPr>
              <a:t>2013-04-06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35C71B-C539-4045-904F-71474657D9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778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57180427-B951-48E4-A5E9-C34942A88B07}" type="datetime1">
              <a:rPr lang="pl-PL" smtClean="0"/>
              <a:t>2013-04-06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5EE51AA-E7FF-440F-AB9E-154B3697E72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F6D255-E17E-48B3-A67C-B4062AB60217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125F8-826E-4B6B-A88A-D6CEA5D31CD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4549-139C-40C9-9400-D561322F4588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72E89-FE53-4E6D-9F55-53B961B9636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61B07-8673-4935-BB55-3ABB5F5A9A90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16C1F-2959-4EDB-8BA7-F2203A9CAB1B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94FDA-54DC-43B5-8315-F67D5D683CD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FA26E-A9D5-4819-BF23-0B5F5C993140}" type="datetime1">
              <a:rPr lang="pl-PL" smtClean="0"/>
              <a:t>2013-04-06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FAB0E-6C80-4E55-A298-65AD62671FE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CDE7F4-227B-48A0-86D7-0FFE9DF36A0D}" type="datetime1">
              <a:rPr lang="pl-PL" smtClean="0"/>
              <a:t>2013-04-06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83B2A-838F-4B85-BD83-70B6BBD9DB0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F3ECB4-2460-496D-A47C-25769F11B80B}" type="datetime1">
              <a:rPr lang="pl-PL" smtClean="0"/>
              <a:t>2013-04-06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2D5C9-A383-49C4-BFC1-ECD48F20A9C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6372C-F1A8-4902-92A4-618617E78E25}" type="datetime1">
              <a:rPr lang="pl-PL" smtClean="0"/>
              <a:t>2013-04-06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9EC3F-6911-488E-9DAE-C7FBA624EE7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E69C4-81CF-4D38-A21F-EC9CC398CF45}" type="datetime1">
              <a:rPr lang="pl-PL" smtClean="0"/>
              <a:t>2013-04-06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65D97-2707-47F2-90DA-BF2D47EBDAC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61D4B-E97D-41B2-BF3D-CF7CDAA163B4}" type="datetime1">
              <a:rPr lang="pl-PL" smtClean="0"/>
              <a:t>2013-04-06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73EE5-4183-4037-A6CF-BFAE8834EE1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5A670FA8-BAC9-4C50-AD3D-5ED0FF92B983}" type="datetime1">
              <a:rPr lang="pl-PL" smtClean="0"/>
              <a:t>2013-04-06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5235AFE1-AD1E-45A0-B672-566731FF3FE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„OZE bliżej niż myślisz”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Ścieżka dydaktyczna po powiecie tureckim i nie tylko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61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Kolektory płaskie na dachu hotelu.</a:t>
            </a:r>
            <a:endParaRPr lang="pl-PL" dirty="0"/>
          </a:p>
        </p:txBody>
      </p:sp>
      <p:pic>
        <p:nvPicPr>
          <p:cNvPr id="4" name="Symbol zastępczy zawartości 3" descr="DSC_0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765" r="25541"/>
          <a:stretch>
            <a:fillRect/>
          </a:stretch>
        </p:blipFill>
        <p:spPr>
          <a:xfrm>
            <a:off x="1691680" y="1935163"/>
            <a:ext cx="5256584" cy="4782521"/>
          </a:xfrm>
        </p:spPr>
      </p:pic>
      <p:sp>
        <p:nvSpPr>
          <p:cNvPr id="3" name="Strzałka w dół 2"/>
          <p:cNvSpPr/>
          <p:nvPr/>
        </p:nvSpPr>
        <p:spPr>
          <a:xfrm>
            <a:off x="4529522" y="414908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Widok na baseny termalne.</a:t>
            </a:r>
          </a:p>
        </p:txBody>
      </p:sp>
      <p:pic>
        <p:nvPicPr>
          <p:cNvPr id="1433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Elektrownia wiatrowa w Piekarach</a:t>
            </a:r>
          </a:p>
        </p:txBody>
      </p:sp>
      <p:pic>
        <p:nvPicPr>
          <p:cNvPr id="5" name="Symbol zastępczy zawartości 4" descr="DSC_0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3504" y="2324100"/>
            <a:ext cx="6236004" cy="35083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Widok z tamy Jeziorsko.</a:t>
            </a:r>
          </a:p>
        </p:txBody>
      </p:sp>
      <p:pic>
        <p:nvPicPr>
          <p:cNvPr id="5" name="Symbol zastępczy zawartości 4" descr="DSC_0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3504" y="2324100"/>
            <a:ext cx="6236004" cy="35083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Elektrownia wodna.</a:t>
            </a:r>
          </a:p>
        </p:txBody>
      </p:sp>
      <p:pic>
        <p:nvPicPr>
          <p:cNvPr id="5" name="Symbol zastępczy zawartości 4" descr="DSC_0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3504" y="2324100"/>
            <a:ext cx="6236004" cy="35083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Elektrownia wiatrowa w Skęczniewie widok z zapory.</a:t>
            </a:r>
            <a:endParaRPr lang="pl-PL" dirty="0"/>
          </a:p>
        </p:txBody>
      </p:sp>
      <p:pic>
        <p:nvPicPr>
          <p:cNvPr id="4" name="Symbol zastępczy zawartości 3" descr="DSC_0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3504" y="2324100"/>
            <a:ext cx="6236004" cy="3508375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Kolektory w domu opieki w Skęczniewie.</a:t>
            </a:r>
          </a:p>
        </p:txBody>
      </p:sp>
      <p:pic>
        <p:nvPicPr>
          <p:cNvPr id="5" name="Symbol zastępczy zawartości 4" descr="DSC_0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3504" y="2324100"/>
            <a:ext cx="6236004" cy="35083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pl-PL" sz="3200" dirty="0" smtClean="0"/>
              <a:t>Widok na turbiny w Skęczniewie</a:t>
            </a:r>
            <a:r>
              <a:rPr lang="pl-PL" sz="2800" dirty="0" smtClean="0"/>
              <a:t>.</a:t>
            </a:r>
            <a:endParaRPr lang="pl-PL" sz="3200" dirty="0" smtClean="0"/>
          </a:p>
        </p:txBody>
      </p:sp>
      <p:pic>
        <p:nvPicPr>
          <p:cNvPr id="19459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2061272"/>
            <a:ext cx="3015631" cy="4021311"/>
          </a:xfrm>
        </p:spPr>
      </p:pic>
      <p:pic>
        <p:nvPicPr>
          <p:cNvPr id="19460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1272"/>
            <a:ext cx="3003425" cy="400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Przydomowa elektrownia wiatrowa Rzymsko.</a:t>
            </a:r>
            <a:endParaRPr lang="pl-PL" dirty="0"/>
          </a:p>
        </p:txBody>
      </p:sp>
      <p:pic>
        <p:nvPicPr>
          <p:cNvPr id="4" name="Symbol zastępczy zawartości 3" descr="DSC_0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988" y="2526833"/>
            <a:ext cx="6777037" cy="3102909"/>
          </a:xfrm>
        </p:spPr>
      </p:pic>
      <p:sp>
        <p:nvSpPr>
          <p:cNvPr id="3" name="Strzałka w prawo 2"/>
          <p:cNvSpPr/>
          <p:nvPr/>
        </p:nvSpPr>
        <p:spPr>
          <a:xfrm rot="2077031">
            <a:off x="2699792" y="3392996"/>
            <a:ext cx="864096" cy="2520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Widok elektrownię wiatrową w Ciemieniu z lat 80.</a:t>
            </a:r>
            <a:endParaRPr lang="pl-PL" dirty="0"/>
          </a:p>
        </p:txBody>
      </p:sp>
      <p:pic>
        <p:nvPicPr>
          <p:cNvPr id="4" name="Symbol zastępczy zawartości 3" descr="DSC_0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3504" y="2324100"/>
            <a:ext cx="6236004" cy="3508375"/>
          </a:xfrm>
        </p:spPr>
      </p:pic>
      <p:sp>
        <p:nvSpPr>
          <p:cNvPr id="3" name="Strzałka w prawo 2"/>
          <p:cNvSpPr/>
          <p:nvPr/>
        </p:nvSpPr>
        <p:spPr>
          <a:xfrm rot="1325808">
            <a:off x="3434058" y="3664260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pl-PL" u="sng" dirty="0" smtClean="0"/>
              <a:t>Trasa wycieczki</a:t>
            </a:r>
          </a:p>
        </p:txBody>
      </p:sp>
      <p:pic>
        <p:nvPicPr>
          <p:cNvPr id="5" name="Symbol zastępczy zawartości 4" descr="map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6644" y="2324100"/>
            <a:ext cx="4089724" cy="35083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5000" dirty="0" smtClean="0"/>
          </a:p>
          <a:p>
            <a:pPr algn="ctr"/>
            <a:r>
              <a:rPr lang="pl-PL" sz="5000" dirty="0" smtClean="0">
                <a:latin typeface="Arial" pitchFamily="34" charset="0"/>
                <a:cs typeface="Arial" pitchFamily="34" charset="0"/>
              </a:rPr>
              <a:t>KONIEC </a:t>
            </a:r>
            <a:r>
              <a:rPr lang="pl-PL" sz="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</a:p>
          <a:p>
            <a:pPr algn="ctr"/>
            <a:endParaRPr lang="pl-PL" sz="50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Opracowała: Nikola Kosecka</a:t>
            </a:r>
          </a:p>
          <a:p>
            <a:pPr marL="0" indent="0" algn="ctr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Zdjęcia: Marta Fryga        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Widok na elektrownie.</a:t>
            </a:r>
          </a:p>
        </p:txBody>
      </p:sp>
      <p:pic>
        <p:nvPicPr>
          <p:cNvPr id="11267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Lazurowe jezioro- skażone osadami popiołów z </a:t>
            </a:r>
            <a:r>
              <a:rPr lang="pl-PL" dirty="0" err="1" smtClean="0"/>
              <a:t>elektrownii</a:t>
            </a:r>
            <a:r>
              <a:rPr lang="pl-PL" dirty="0" smtClean="0"/>
              <a:t>.</a:t>
            </a:r>
          </a:p>
        </p:txBody>
      </p:sp>
      <p:pic>
        <p:nvPicPr>
          <p:cNvPr id="12291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503746" cy="4127810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Fotowoltaika</a:t>
            </a:r>
            <a:r>
              <a:rPr lang="pl-PL" dirty="0" smtClean="0"/>
              <a:t> 5 </a:t>
            </a:r>
            <a:r>
              <a:rPr lang="pl-PL" dirty="0" err="1" smtClean="0"/>
              <a:t>kWna</a:t>
            </a:r>
            <a:r>
              <a:rPr lang="pl-PL" dirty="0" smtClean="0"/>
              <a:t> urzędzie Gminy w Przykonie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477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2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Ciekawe </a:t>
            </a:r>
            <a:r>
              <a:rPr lang="pl-PL" dirty="0" err="1" smtClean="0"/>
              <a:t>usytułowanie</a:t>
            </a:r>
            <a:r>
              <a:rPr lang="pl-PL" dirty="0" smtClean="0"/>
              <a:t> kolektorów w Przykonie (</a:t>
            </a:r>
            <a:r>
              <a:rPr lang="pl-PL" dirty="0" err="1" smtClean="0"/>
              <a:t>wsch-zach</a:t>
            </a:r>
            <a:r>
              <a:rPr lang="pl-PL" dirty="0" smtClean="0"/>
              <a:t>).</a:t>
            </a:r>
          </a:p>
        </p:txBody>
      </p:sp>
      <p:pic>
        <p:nvPicPr>
          <p:cNvPr id="20483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Lampa zasilana energia słoneczną i wiatrową w Gminie Przykona.</a:t>
            </a:r>
          </a:p>
        </p:txBody>
      </p:sp>
      <p:pic>
        <p:nvPicPr>
          <p:cNvPr id="21507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411413" y="1557338"/>
            <a:ext cx="3960812" cy="4525962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Boisko podgrzewane termalnie.</a:t>
            </a:r>
            <a:endParaRPr lang="pl-PL" dirty="0"/>
          </a:p>
        </p:txBody>
      </p:sp>
      <p:pic>
        <p:nvPicPr>
          <p:cNvPr id="4" name="Symbol zastępczy zawartości 3" descr="DSC_0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988" y="2692075"/>
            <a:ext cx="6777037" cy="2772424"/>
          </a:xfrm>
        </p:spPr>
      </p:pic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Skansen w Uniejowie.</a:t>
            </a:r>
          </a:p>
        </p:txBody>
      </p:sp>
      <p:pic>
        <p:nvPicPr>
          <p:cNvPr id="1331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2076" b="12788"/>
          <a:stretch>
            <a:fillRect/>
          </a:stretch>
        </p:blipFill>
        <p:spPr>
          <a:xfrm>
            <a:off x="1403350" y="1916113"/>
            <a:ext cx="4032746" cy="3385095"/>
          </a:xfrm>
        </p:spPr>
      </p:pic>
      <p:pic>
        <p:nvPicPr>
          <p:cNvPr id="4" name="Obraz 3" descr="DSC_0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916832"/>
            <a:ext cx="7172289" cy="4034412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5506D-E4C0-4256-8276-A1AC7894A126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174</TotalTime>
  <Words>148</Words>
  <Application>Microsoft Office PowerPoint</Application>
  <PresentationFormat>Pokaz na ekranie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Austin</vt:lpstr>
      <vt:lpstr>„OZE bliżej niż myślisz”</vt:lpstr>
      <vt:lpstr>Trasa wycieczki</vt:lpstr>
      <vt:lpstr>Widok na elektrownie.</vt:lpstr>
      <vt:lpstr>Lazurowe jezioro- skażone osadami popiołów z elektrownii.</vt:lpstr>
      <vt:lpstr>Fotowoltaika 5 kWna urzędzie Gminy w Przykonie</vt:lpstr>
      <vt:lpstr>Ciekawe usytułowanie kolektorów w Przykonie (wsch-zach).</vt:lpstr>
      <vt:lpstr>Lampa zasilana energia słoneczną i wiatrową w Gminie Przykona.</vt:lpstr>
      <vt:lpstr>Boisko podgrzewane termalnie.</vt:lpstr>
      <vt:lpstr>Skansen w Uniejowie.</vt:lpstr>
      <vt:lpstr>Kolektory płaskie na dachu hotelu.</vt:lpstr>
      <vt:lpstr>Widok na baseny termalne.</vt:lpstr>
      <vt:lpstr>Elektrownia wiatrowa w Piekarach</vt:lpstr>
      <vt:lpstr>Widok z tamy Jeziorsko.</vt:lpstr>
      <vt:lpstr>Elektrownia wodna.</vt:lpstr>
      <vt:lpstr>Elektrownia wiatrowa w Skęczniewie widok z zapory.</vt:lpstr>
      <vt:lpstr>Kolektory w domu opieki w Skęczniewie.</vt:lpstr>
      <vt:lpstr>Widok na turbiny w Skęczniewie.</vt:lpstr>
      <vt:lpstr>Przydomowa elektrownia wiatrowa Rzymsko.</vt:lpstr>
      <vt:lpstr>Widok elektrownię wiatrową w Ciemieniu z lat 80.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http://maps.google.com/maps/ms?ie=UTF&amp;msa=0&amp;msid= 212686878641507535105.0004d81e5bd9a6e019751</dc:title>
  <dc:creator>ZSR KACZKI ŚREDNIE</dc:creator>
  <cp:lastModifiedBy>ZSR CKP Kaczki Średn</cp:lastModifiedBy>
  <cp:revision>22</cp:revision>
  <dcterms:created xsi:type="dcterms:W3CDTF">2013-04-04T07:49:06Z</dcterms:created>
  <dcterms:modified xsi:type="dcterms:W3CDTF">2013-04-06T06:21:12Z</dcterms:modified>
</cp:coreProperties>
</file>