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65" r:id="rId2"/>
    <p:sldId id="256" r:id="rId3"/>
    <p:sldId id="268" r:id="rId4"/>
    <p:sldId id="269" r:id="rId5"/>
    <p:sldId id="270" r:id="rId6"/>
    <p:sldId id="27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10499-6C44-4061-BA29-02B2E1EC93D6}" type="datetimeFigureOut">
              <a:rPr lang="pl-PL" smtClean="0"/>
              <a:t>2013-04-06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29653-5ADA-4C3D-8BA1-2FD1A0A79C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911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7D90-6B83-4656-ABCE-C0D9EA8823E5}" type="datetime1">
              <a:rPr lang="pl-PL" smtClean="0"/>
              <a:t>2013-04-06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FC35-A601-43EC-821E-5DA4CE153484}" type="datetime1">
              <a:rPr lang="pl-PL" smtClean="0"/>
              <a:t>2013-04-06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F3BB-A155-485C-A698-8ECE308E03B8}" type="datetime1">
              <a:rPr lang="pl-PL" smtClean="0"/>
              <a:t>2013-04-06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429D-3B48-495D-9015-140596C601C1}" type="datetime1">
              <a:rPr lang="pl-PL" smtClean="0"/>
              <a:t>2013-04-06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FBEE-1E70-427A-90D8-4DBA7E9F8726}" type="datetime1">
              <a:rPr lang="pl-PL" smtClean="0"/>
              <a:t>2013-04-06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64E9-7349-4B1D-9E6F-89E9AA9F9DA6}" type="datetime1">
              <a:rPr lang="pl-PL" smtClean="0"/>
              <a:t>2013-04-06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1CAA-BBF4-4490-8D25-C8BEECF38D70}" type="datetime1">
              <a:rPr lang="pl-PL" smtClean="0"/>
              <a:t>2013-04-06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E30D-43CD-459B-82CF-CDF8DFC0F16E}" type="datetime1">
              <a:rPr lang="pl-PL" smtClean="0"/>
              <a:t>2013-04-06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B34C-0995-497C-BDE7-668871E7760A}" type="datetime1">
              <a:rPr lang="pl-PL" smtClean="0"/>
              <a:t>2013-04-06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7ECC-D32A-4314-AA73-F33B5D05FBE1}" type="datetime1">
              <a:rPr lang="pl-PL" smtClean="0"/>
              <a:t>2013-04-06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E110-E939-43DF-B834-973FF98CB937}" type="datetime1">
              <a:rPr lang="pl-PL" smtClean="0"/>
              <a:t>2013-04-06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A54F3A-32BA-4E25-A207-F652BE969259}" type="datetime1">
              <a:rPr lang="pl-PL" smtClean="0"/>
              <a:t>2013-04-06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„OZE bliżej niż myślisz”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Ścieżka dydaktyczna po Gminie Turek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Dom w Kowalach Księżych ogrzewany  pompami ciepła dolne źródło staw.</a:t>
            </a:r>
            <a:endParaRPr lang="pl-PL" dirty="0"/>
          </a:p>
        </p:txBody>
      </p:sp>
      <p:pic>
        <p:nvPicPr>
          <p:cNvPr id="4" name="Symbol zastępczy zawartości 3" descr="DSC_02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6849" y="1935321"/>
            <a:ext cx="7610302" cy="4389120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 tym miejscu była grobla dla kuźni w Kowalach Księżych.</a:t>
            </a:r>
            <a:endParaRPr lang="pl-PL" dirty="0"/>
          </a:p>
        </p:txBody>
      </p:sp>
      <p:pic>
        <p:nvPicPr>
          <p:cNvPr id="4" name="Symbol zastępczy zawartości 3" descr="DSC_0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252" y="1935321"/>
            <a:ext cx="7801495" cy="4389120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Dom z panelami fotowoltaicznymi wolnostojącymi w Cisewiu.</a:t>
            </a:r>
            <a:endParaRPr lang="pl-PL" dirty="0"/>
          </a:p>
        </p:txBody>
      </p:sp>
      <p:pic>
        <p:nvPicPr>
          <p:cNvPr id="4" name="Symbol zastępczy zawartości 3" descr="DSC_0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930" t="32593" r="8008" b="23718"/>
          <a:stretch>
            <a:fillRect/>
          </a:stretch>
        </p:blipFill>
        <p:spPr>
          <a:xfrm>
            <a:off x="1835696" y="1700808"/>
            <a:ext cx="5490064" cy="2304256"/>
          </a:xfrm>
        </p:spPr>
      </p:pic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 t="26059" b="20304"/>
          <a:stretch>
            <a:fillRect/>
          </a:stretch>
        </p:blipFill>
        <p:spPr>
          <a:xfrm>
            <a:off x="827584" y="4077072"/>
            <a:ext cx="6913563" cy="2780928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Przydomowa elektrownia wiatrowa w Korytkowie.</a:t>
            </a:r>
            <a:endParaRPr lang="pl-PL" dirty="0"/>
          </a:p>
        </p:txBody>
      </p:sp>
      <p:pic>
        <p:nvPicPr>
          <p:cNvPr id="4" name="Symbol zastępczy zawartości 3" descr="DSC_0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252" y="1935321"/>
            <a:ext cx="7801495" cy="4389120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Dziękuję za uwagę ;) </a:t>
            </a:r>
            <a:br>
              <a:rPr lang="pl-PL" dirty="0" smtClean="0"/>
            </a:br>
            <a:r>
              <a:rPr lang="pl-PL" sz="4000" dirty="0" smtClean="0"/>
              <a:t>opracowała: Dominika Jasiak</a:t>
            </a:r>
            <a:br>
              <a:rPr lang="pl-PL" sz="4000" dirty="0" smtClean="0"/>
            </a:br>
            <a:r>
              <a:rPr lang="pl-PL" sz="4000" dirty="0" smtClean="0"/>
              <a:t>zdjęcia: Marta Fryga</a:t>
            </a:r>
            <a:endParaRPr lang="pl-PL" sz="40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2400" cy="1470025"/>
          </a:xfrm>
        </p:spPr>
        <p:txBody>
          <a:bodyPr/>
          <a:lstStyle/>
          <a:p>
            <a:pPr algn="ctr"/>
            <a:r>
              <a:rPr lang="pl-PL" dirty="0" smtClean="0"/>
              <a:t>Trasa wycieczki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gmina tu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5109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Powietrzna pompa ciepła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  <p:sp>
        <p:nvSpPr>
          <p:cNvPr id="3" name="Strzałka w prawo 2"/>
          <p:cNvSpPr/>
          <p:nvPr/>
        </p:nvSpPr>
        <p:spPr>
          <a:xfrm rot="8877145">
            <a:off x="1205454" y="4119493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02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Miejsce zamontowania paneli </a:t>
            </a:r>
            <a:r>
              <a:rPr lang="pl-PL" sz="4000" dirty="0" smtClean="0"/>
              <a:t>fotowoltaicznych i urządzenia do monitoringu warunków pogodowych</a:t>
            </a:r>
            <a:endParaRPr lang="pl-PL" sz="4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168078"/>
            <a:ext cx="8046720" cy="3923607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6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Silosy kiszonki z kukurydzy dla </a:t>
            </a:r>
            <a:r>
              <a:rPr lang="pl-PL" smtClean="0"/>
              <a:t>biogazowni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68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Widok na elektrownie wiatrową w </a:t>
            </a:r>
            <a:r>
              <a:rPr lang="pl-PL" sz="4400" dirty="0" smtClean="0"/>
              <a:t>Ugorach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7496"/>
            <a:ext cx="6390807" cy="4330776"/>
          </a:xfrm>
        </p:spPr>
      </p:pic>
      <p:sp>
        <p:nvSpPr>
          <p:cNvPr id="3" name="Strzałka w prawo 2"/>
          <p:cNvSpPr/>
          <p:nvPr/>
        </p:nvSpPr>
        <p:spPr>
          <a:xfrm rot="2186543">
            <a:off x="4791871" y="4257960"/>
            <a:ext cx="432048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6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Dom w Kaczkach Średnich z kolektorami płaskimi na dachu</a:t>
            </a:r>
            <a:endParaRPr lang="pl-PL" dirty="0"/>
          </a:p>
        </p:txBody>
      </p:sp>
      <p:pic>
        <p:nvPicPr>
          <p:cNvPr id="4" name="Symbol zastępczy zawartości 3" descr="DSC_0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415" b="15060"/>
          <a:stretch>
            <a:fillRect/>
          </a:stretch>
        </p:blipFill>
        <p:spPr>
          <a:xfrm>
            <a:off x="1763688" y="2060848"/>
            <a:ext cx="5256584" cy="4351819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Dom w Kaczkach Średnich z kolektorami płaskimi na dachu</a:t>
            </a:r>
            <a:endParaRPr lang="pl-PL" dirty="0"/>
          </a:p>
        </p:txBody>
      </p:sp>
      <p:pic>
        <p:nvPicPr>
          <p:cNvPr id="6" name="Symbol zastępczy zawartości 5" descr="DSC_02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252" y="1935321"/>
            <a:ext cx="7801495" cy="4389120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Dom w Kaczkach Średnich z kolektorami płaskimi na dachu</a:t>
            </a:r>
            <a:endParaRPr lang="pl-PL" dirty="0"/>
          </a:p>
        </p:txBody>
      </p:sp>
      <p:pic>
        <p:nvPicPr>
          <p:cNvPr id="4" name="Symbol zastępczy zawartości 3" descr="DSC_0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252" y="1935321"/>
            <a:ext cx="7801495" cy="4389120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117</Words>
  <Application>Microsoft Office PowerPoint</Application>
  <PresentationFormat>Pokaz na ekranie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Przepływ</vt:lpstr>
      <vt:lpstr>„OZE bliżej niż myślisz”</vt:lpstr>
      <vt:lpstr>Trasa wycieczki</vt:lpstr>
      <vt:lpstr>Powietrzna pompa ciepła </vt:lpstr>
      <vt:lpstr>Miejsce zamontowania paneli fotowoltaicznych i urządzenia do monitoringu warunków pogodowych</vt:lpstr>
      <vt:lpstr>Silosy kiszonki z kukurydzy dla biogazowni</vt:lpstr>
      <vt:lpstr>Widok na elektrownie wiatrową w Ugorach </vt:lpstr>
      <vt:lpstr>Dom w Kaczkach Średnich z kolektorami płaskimi na dachu</vt:lpstr>
      <vt:lpstr>Dom w Kaczkach Średnich z kolektorami płaskimi na dachu</vt:lpstr>
      <vt:lpstr>Dom w Kaczkach Średnich z kolektorami płaskimi na dachu</vt:lpstr>
      <vt:lpstr>Dom w Kowalach Księżych ogrzewany  pompami ciepła dolne źródło staw.</vt:lpstr>
      <vt:lpstr>W tym miejscu była grobla dla kuźni w Kowalach Księżych.</vt:lpstr>
      <vt:lpstr>Dom z panelami fotowoltaicznymi wolnostojącymi w Cisewiu.</vt:lpstr>
      <vt:lpstr>Przydomowa elektrownia wiatrowa w Korytkowie.</vt:lpstr>
      <vt:lpstr>Dziękuję za uwagę ;)  opracowała: Dominika Jasiak zdjęcia: Marta Fryga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Trasa wycieczki</dc:title>
  <dc:creator>Admin</dc:creator>
  <cp:lastModifiedBy>ZSR CKP Kaczki Średn</cp:lastModifiedBy>
  <cp:revision>12</cp:revision>
  <dcterms:created xsi:type="dcterms:W3CDTF">2013-04-04T21:28:08Z</dcterms:created>
  <dcterms:modified xsi:type="dcterms:W3CDTF">2013-04-06T06:23:55Z</dcterms:modified>
</cp:coreProperties>
</file>