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FB76-B149-4DF4-A728-099F7DF801CD}" type="datetimeFigureOut">
              <a:rPr lang="pl-PL" smtClean="0"/>
              <a:t>2013-04-06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A19-5193-4611-83E3-F9500193AC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5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Pompa podgrzewa CWU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A9A19-5193-4611-83E3-F9500193AC8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11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ZSR CKP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A9A19-5193-4611-83E3-F9500193AC8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64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Dla </a:t>
            </a:r>
            <a:r>
              <a:rPr lang="pl-PL" dirty="0" err="1" smtClean="0"/>
              <a:t>biogazowni</a:t>
            </a:r>
            <a:r>
              <a:rPr lang="pl-PL" dirty="0" smtClean="0"/>
              <a:t> w Przykonie ZSR CKP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A9A19-5193-4611-83E3-F9500193AC8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11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A9A19-5193-4611-83E3-F9500193AC8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0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78EA-B68D-40AD-9368-D70CE96734D5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E9EB-8538-4196-85EE-10867138B9DA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B0CA-B223-4CA9-9D8B-27048B4F6DA2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6606-15D0-475D-8DA2-36740C548F0C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5E99-9888-4F37-A11C-E01317419B83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5D41-7C2E-44C2-9FBD-5E08CA07A0E4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83AC-3F74-4510-96FA-27A70E11C745}" type="datetime1">
              <a:rPr lang="pl-PL" smtClean="0"/>
              <a:t>2013-04-06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1E17-100B-4F7E-A655-8719F9009FD6}" type="datetime1">
              <a:rPr lang="pl-PL" smtClean="0"/>
              <a:t>2013-04-06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0340-73E8-4D8B-8CC9-C64803F4DF69}" type="datetime1">
              <a:rPr lang="pl-PL" smtClean="0"/>
              <a:t>2013-04-06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5113-260E-47C9-B965-B69BBCC95D89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2A37-6FD7-4057-A709-A2D867ACF0F4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F955-A9F1-4FBF-B6A1-4C01B4E4B372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BBF6-605C-4D98-AF8B-E09F45653C1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„OZE bliżej niż myślisz”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Ścieżka dydaktyczna po Kaczkach Średnich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01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sz="5400" dirty="0" smtClean="0"/>
              <a:t>KONIEC</a:t>
            </a:r>
            <a:r>
              <a:rPr lang="pl-PL" sz="5400" dirty="0" smtClean="0">
                <a:sym typeface="Wingdings" pitchFamily="2" charset="2"/>
              </a:rPr>
              <a:t></a:t>
            </a:r>
          </a:p>
          <a:p>
            <a:r>
              <a:rPr lang="pl-PL" sz="3200" dirty="0" smtClean="0">
                <a:sym typeface="Wingdings" pitchFamily="2" charset="2"/>
              </a:rPr>
              <a:t>Opracował: Rafał Matuszak</a:t>
            </a:r>
          </a:p>
          <a:p>
            <a:r>
              <a:rPr lang="pl-PL" sz="3200" dirty="0" smtClean="0">
                <a:sym typeface="Wingdings" pitchFamily="2" charset="2"/>
              </a:rPr>
              <a:t>Zdjęcia Marta Fryga</a:t>
            </a:r>
            <a:endParaRPr lang="pl-PL" sz="3200" dirty="0">
              <a:sym typeface="Wingdings" pitchFamily="2" charset="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7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pl-PL" dirty="0" smtClean="0"/>
              <a:t>Trasa wycieczki – Kaczki Średnie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4"/>
          <a:stretch/>
        </p:blipFill>
        <p:spPr>
          <a:xfrm>
            <a:off x="402351" y="1556791"/>
            <a:ext cx="8346113" cy="48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Powietrzna pompa ciepła Internacie ZSR CKP w Kaczkach Średnich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</p:spPr>
      </p:pic>
      <p:sp>
        <p:nvSpPr>
          <p:cNvPr id="3" name="Strzałka w prawo 2"/>
          <p:cNvSpPr/>
          <p:nvPr/>
        </p:nvSpPr>
        <p:spPr>
          <a:xfrm rot="8877145">
            <a:off x="1205454" y="4119493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zamontowania paneli fotowoltaicznych i urządzenia do monitoringu warunków pogodowych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096005"/>
            <a:ext cx="7124700" cy="3474027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3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Silosy kiszonki z kukurydzy dla </a:t>
            </a:r>
            <a:r>
              <a:rPr lang="pl-PL" smtClean="0"/>
              <a:t>biogazowni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4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Widok na elektrownie wiatrową w Ugorach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71" y="1806575"/>
            <a:ext cx="5982658" cy="4052888"/>
          </a:xfrm>
        </p:spPr>
      </p:pic>
      <p:sp>
        <p:nvSpPr>
          <p:cNvPr id="3" name="Strzałka w prawo 2"/>
          <p:cNvSpPr/>
          <p:nvPr/>
        </p:nvSpPr>
        <p:spPr>
          <a:xfrm rot="2186543">
            <a:off x="5076056" y="3909659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 mieszkalny z płaskimi kolektorami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52" y="1806575"/>
            <a:ext cx="4879096" cy="4052888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9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 mieszkalny z kolektorami płaskimi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 mieszkalny z kolektorami płaskimi zorientowanymi na zachód oraz powietrzną pompą ciepła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158567"/>
            <a:ext cx="7124700" cy="3348903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BF6-605C-4D98-AF8B-E09F45653C1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6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TC102455519[[fn=Zima]]</Template>
  <TotalTime>20</TotalTime>
  <Words>101</Words>
  <Application>Microsoft Office PowerPoint</Application>
  <PresentationFormat>Pokaz na ekranie (4:3)</PresentationFormat>
  <Paragraphs>30</Paragraphs>
  <Slides>10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Winter</vt:lpstr>
      <vt:lpstr>„OZE bliżej niż myślisz”</vt:lpstr>
      <vt:lpstr>Trasa wycieczki – Kaczki Średnie</vt:lpstr>
      <vt:lpstr>Powietrzna pompa ciepła Internacie ZSR CKP w Kaczkach Średnich </vt:lpstr>
      <vt:lpstr>Miejsce zamontowania paneli fotowoltaicznych i urządzenia do monitoringu warunków pogodowych</vt:lpstr>
      <vt:lpstr>Silosy kiszonki z kukurydzy dla biogazowni</vt:lpstr>
      <vt:lpstr>Widok na elektrownie wiatrową w Ugorach </vt:lpstr>
      <vt:lpstr>Dom mieszkalny z płaskimi kolektorami</vt:lpstr>
      <vt:lpstr>Dom mieszkalny z kolektorami płaskimi</vt:lpstr>
      <vt:lpstr>Dom mieszkalny z kolektorami płaskimi zorientowanymi na zachód oraz powietrzną pompą ciepła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Trasa wycieczki – Kaczki Średnie</dc:title>
  <dc:creator>ZSR CKP Kaczki Średn</dc:creator>
  <cp:lastModifiedBy>ZSR CKP Kaczki Średn</cp:lastModifiedBy>
  <cp:revision>6</cp:revision>
  <dcterms:created xsi:type="dcterms:W3CDTF">2013-04-05T10:17:24Z</dcterms:created>
  <dcterms:modified xsi:type="dcterms:W3CDTF">2013-04-06T06:24:20Z</dcterms:modified>
</cp:coreProperties>
</file>